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315709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04 маусымның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екпіні 15-20 м/с. Ауа температурасы түнде 13-15, күндіз 25-27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06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a:t>
            </a:r>
            <a:r>
              <a:rPr lang="kk-KZ" altLang="ru-RU" sz="1200" b="1" dirty="0">
                <a:latin typeface="Times New Roman" panose="02020603050405020304" pitchFamily="18" charset="0"/>
                <a:cs typeface="Times New Roman" pitchFamily="18" charset="0"/>
              </a:rPr>
              <a:t>5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a:t>
            </a:r>
            <a:r>
              <a:rPr lang="kk-KZ" altLang="ru-RU" sz="1200" b="1" dirty="0">
                <a:latin typeface="Times New Roman" panose="02020603050405020304" pitchFamily="18" charset="0"/>
                <a:cs typeface="Times New Roman" pitchFamily="18" charset="0"/>
              </a:rPr>
              <a:t>6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 бағыттардан жел соғады, күші 9-14 м/с. Ауа температурасы 13-15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594538042"/>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a:solidFill>
                  <a:srgbClr val="000000"/>
                </a:solidFill>
                <a:latin typeface="Times New Roman" panose="02020603050405020304" pitchFamily="18" charset="0"/>
                <a:cs typeface="Times New Roman" panose="02020603050405020304" pitchFamily="18" charset="0"/>
              </a:rPr>
              <a:t> Г./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22312</TotalTime>
  <Words>582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4260</cp:revision>
  <cp:lastPrinted>2021-07-01T07:38:07Z</cp:lastPrinted>
  <dcterms:created xsi:type="dcterms:W3CDTF">2018-03-27T06:03:00Z</dcterms:created>
  <dcterms:modified xsi:type="dcterms:W3CDTF">2026-06-04T07:17:06Z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